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57" r:id="rId4"/>
    <p:sldId id="267" r:id="rId5"/>
    <p:sldId id="268" r:id="rId6"/>
    <p:sldId id="265" r:id="rId7"/>
    <p:sldId id="258" r:id="rId8"/>
    <p:sldId id="276" r:id="rId9"/>
    <p:sldId id="259" r:id="rId10"/>
    <p:sldId id="269" r:id="rId11"/>
    <p:sldId id="278" r:id="rId12"/>
    <p:sldId id="277" r:id="rId13"/>
    <p:sldId id="279" r:id="rId14"/>
    <p:sldId id="280" r:id="rId15"/>
    <p:sldId id="281" r:id="rId16"/>
    <p:sldId id="282" r:id="rId17"/>
    <p:sldId id="283" r:id="rId18"/>
    <p:sldId id="274" r:id="rId19"/>
    <p:sldId id="271" r:id="rId20"/>
    <p:sldId id="273" r:id="rId21"/>
    <p:sldId id="285" r:id="rId22"/>
    <p:sldId id="284" r:id="rId23"/>
    <p:sldId id="270" r:id="rId24"/>
    <p:sldId id="26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>
        <p:scale>
          <a:sx n="122" d="100"/>
          <a:sy n="122" d="100"/>
        </p:scale>
        <p:origin x="744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gif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90D36-1C3D-0846-98DC-D10F69CAC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6D9188-094C-5A49-AE97-AE5E6FF7B7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DF5F0-D5E7-A24D-A623-6C6C79C20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C642E-10AD-664B-89F8-10E676DBB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B9385-3A61-984A-B761-6D0B17102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524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CAB15-5A51-EF4B-B55D-7A87ACE9C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DE763E-36C9-D640-B688-4A3811BCED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037D8-8901-9B47-9337-7F1F7E7C6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2AE22-4145-AE49-B085-A080F2E8B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6CCEF-882F-DB43-8D6B-10C3AEF6A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86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545048-C91F-BB4A-B6C3-D547C3A1A0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3ECEC6-EB50-3642-A411-65C2139159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A184B-25AC-2B4E-980F-212F89CF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B1FBD-E2C3-4847-B592-7D13DB11C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19EFE-6252-D644-8B01-2D67C0BF2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644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93E01-0EF9-044D-9CCB-EDBCFAAF1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5BBA7-C512-8146-80C1-49D7456B2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038D0-8593-AF4B-8B98-03EDA1E81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0C73B-B9BE-F542-BFBA-4BE6818F9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261D0-26BB-2A41-AC56-ACB6472D1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77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B79DF-9B5D-5441-9E43-585B96FB1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75B2A-33BE-184A-BBCE-95A88B963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C1E1E-8968-A049-9175-7455C7063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139C8-C053-9B47-8DCC-30B4F39E7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3DB43-1814-1E47-ADB7-B0AD6696A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72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5125C-E84B-4845-833D-A06ABFF12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7E582-19F2-C14B-9C42-1C30F2CFEF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E1E653-43D3-8746-A86C-F28053252B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0FF9BE-A291-3D47-A49C-ECBC2B957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D0F1-7BC0-3149-BC8A-FA968D15F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62CB7-045A-1340-93D2-51272E4C7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434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567E0-6664-CE4A-8A0F-1AE972185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49A39C-7C84-9941-8B5E-F51B2E5D8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D989C9-F513-4741-A777-CAA610BF26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A8CA97-876B-DD41-BF41-4723A50D07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61FDC5-0C06-F24D-8966-414050274B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F5379E-212D-E54D-9420-87289A12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15E133-0233-C240-8B42-E014C1E50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C4BD6E-DF9E-6D4E-B72C-01FC8BDCE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4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735E8-3C26-984A-8A8B-CA86D7CDA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58479A-EEE6-A54C-AE28-205F73C85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35491C-0FFF-3146-9E1C-2E99EC1E2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CDFC8E-2198-6641-8371-A969A5074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99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555F77-C968-014D-8D9B-ED50649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795965-D933-B944-8471-CD210DBF7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B7799-305D-C648-A396-6550B9056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24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FBCA1-D74B-3841-B7D1-2CC52F846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DC52A-D3FA-F141-9D79-80659A859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FB728-E186-A843-A9A0-D60A48428F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8C3C7-04BD-3745-9FDD-861BD16D6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742D2F-5128-994C-BEFC-06120C254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96BB1-B6EC-6145-8C07-AF0F85E61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84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3A2DA-D200-E742-ADD8-65B95F2A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8BCD2B-EA17-BC4E-80A5-8E973FFE83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7BE0CE-C0D2-1349-B7B8-08874DCF93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F1F81-1EFA-594D-931E-34CA6180D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E12B6F-1987-E84E-845E-F7ED84121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9C8FAE-9E4D-AB42-9764-4A83EA252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38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BA1422-7D34-5F49-910B-EE120427C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A9DA1-9268-9742-A076-F76C4267A0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A7BDD-0F75-A646-B2FE-FC15547F4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0DCD2-9527-A84B-9798-A1602E5EF80C}" type="datetimeFigureOut">
              <a:rPr lang="en-US" smtClean="0"/>
              <a:t>9/29/20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E7D68-3858-354C-94C0-F32DA733B6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309F3-7DE1-F146-8FAB-2C0A9A166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EE4F9-FED5-6E47-B3AE-53BBDF524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486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slide" Target="slide3.xml"/><Relationship Id="rId4" Type="http://schemas.openxmlformats.org/officeDocument/2006/relationships/slide" Target="slide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6.xml"/><Relationship Id="rId1" Type="http://schemas.openxmlformats.org/officeDocument/2006/relationships/slideLayout" Target="../slideLayouts/slideLayout2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slide" Target="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slide" Target="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slide" Target="slide6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F2EC65AB-A8A3-42CC-88FA-412256503F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59D860-E029-6E43-AA2C-3A149958DB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Reimaging Class 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5D034E-E937-E346-9FF7-B158791A64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</a:t>
            </a:r>
            <a:r>
              <a:rPr lang="en-US">
                <a:solidFill>
                  <a:srgbClr val="FFFFFF"/>
                </a:solidFill>
              </a:rPr>
              <a:t>Ayush Dalmia</a:t>
            </a:r>
          </a:p>
        </p:txBody>
      </p:sp>
    </p:spTree>
    <p:extLst>
      <p:ext uri="{BB962C8B-B14F-4D97-AF65-F5344CB8AC3E}">
        <p14:creationId xmlns:p14="http://schemas.microsoft.com/office/powerpoint/2010/main" val="1602280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7179448"/>
              </p:ext>
            </p:extLst>
          </p:nvPr>
        </p:nvGraphicFramePr>
        <p:xfrm>
          <a:off x="2617302" y="1497552"/>
          <a:ext cx="9322907" cy="3862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AS.100.101.01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 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2" descr="Arrow, direction, down, dropdown icon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4114756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3662168"/>
              </p:ext>
            </p:extLst>
          </p:nvPr>
        </p:nvGraphicFramePr>
        <p:xfrm>
          <a:off x="2617302" y="1497552"/>
          <a:ext cx="9322907" cy="3862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AS.100.101.01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 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  <p:sp>
        <p:nvSpPr>
          <p:cNvPr id="44" name="Rectangle 43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E18FC03-8668-9A46-AECF-7127D7E982F2}"/>
              </a:ext>
            </a:extLst>
          </p:cNvPr>
          <p:cNvSpPr/>
          <p:nvPr/>
        </p:nvSpPr>
        <p:spPr>
          <a:xfrm>
            <a:off x="763758" y="2580955"/>
            <a:ext cx="1712841" cy="107279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Monday</a:t>
            </a:r>
          </a:p>
          <a:p>
            <a:r>
              <a:rPr lang="en-US" sz="1400" dirty="0"/>
              <a:t>Tuesday</a:t>
            </a:r>
          </a:p>
          <a:p>
            <a:r>
              <a:rPr lang="en-US" sz="1400" dirty="0"/>
              <a:t>Wednesday</a:t>
            </a:r>
          </a:p>
          <a:p>
            <a:r>
              <a:rPr lang="en-US" sz="1400" dirty="0"/>
              <a:t>Thursday</a:t>
            </a:r>
          </a:p>
          <a:p>
            <a:r>
              <a:rPr lang="en-US" sz="1400" dirty="0"/>
              <a:t>Friday</a:t>
            </a:r>
          </a:p>
        </p:txBody>
      </p:sp>
    </p:spTree>
    <p:extLst>
      <p:ext uri="{BB962C8B-B14F-4D97-AF65-F5344CB8AC3E}">
        <p14:creationId xmlns:p14="http://schemas.microsoft.com/office/powerpoint/2010/main" val="129239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919910"/>
              </p:ext>
            </p:extLst>
          </p:nvPr>
        </p:nvGraphicFramePr>
        <p:xfrm>
          <a:off x="2617302" y="1497552"/>
          <a:ext cx="9322907" cy="3862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AS.100.101.01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 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Tuesday, Thursday</a:t>
            </a:r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2" descr="Arrow, direction, down, dropdown icon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3137919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6828085"/>
              </p:ext>
            </p:extLst>
          </p:nvPr>
        </p:nvGraphicFramePr>
        <p:xfrm>
          <a:off x="2617302" y="1497552"/>
          <a:ext cx="9322907" cy="3862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AS.100.101.01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 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Tuesday, Thursday</a:t>
            </a:r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  <p:sp>
        <p:nvSpPr>
          <p:cNvPr id="44" name="Rectangle 43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3FE0C1F-7C66-854F-BD08-E074BB12B5E3}"/>
              </a:ext>
            </a:extLst>
          </p:cNvPr>
          <p:cNvSpPr/>
          <p:nvPr/>
        </p:nvSpPr>
        <p:spPr>
          <a:xfrm>
            <a:off x="878173" y="3246369"/>
            <a:ext cx="1530025" cy="107279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10:00 AM</a:t>
            </a:r>
          </a:p>
          <a:p>
            <a:r>
              <a:rPr lang="en-US" sz="1400" dirty="0"/>
              <a:t>11:00 AM</a:t>
            </a:r>
          </a:p>
          <a:p>
            <a:r>
              <a:rPr lang="en-US" sz="1400" dirty="0"/>
              <a:t>12:00 PM</a:t>
            </a:r>
          </a:p>
          <a:p>
            <a:r>
              <a:rPr lang="en-US" sz="1400" dirty="0"/>
              <a:t>1:00 PM</a:t>
            </a:r>
          </a:p>
          <a:p>
            <a:r>
              <a:rPr lang="en-US" sz="1400" dirty="0"/>
              <a:t>2:00 PM</a:t>
            </a:r>
          </a:p>
        </p:txBody>
      </p:sp>
    </p:spTree>
    <p:extLst>
      <p:ext uri="{BB962C8B-B14F-4D97-AF65-F5344CB8AC3E}">
        <p14:creationId xmlns:p14="http://schemas.microsoft.com/office/powerpoint/2010/main" val="993075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9930922"/>
              </p:ext>
            </p:extLst>
          </p:nvPr>
        </p:nvGraphicFramePr>
        <p:xfrm>
          <a:off x="2617302" y="1497552"/>
          <a:ext cx="9322907" cy="3862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AS.100.101.01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 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Tuesday, Thursday</a:t>
            </a:r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11:00 AM</a:t>
            </a:r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1816548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1777148"/>
              </p:ext>
            </p:extLst>
          </p:nvPr>
        </p:nvGraphicFramePr>
        <p:xfrm>
          <a:off x="2617302" y="1497552"/>
          <a:ext cx="9322907" cy="3862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AS.100.101.01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 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Tuesday, Thursday</a:t>
            </a:r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11:00 AM</a:t>
            </a:r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  <p:sp>
        <p:nvSpPr>
          <p:cNvPr id="44" name="Rectangle 43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C010ADD-DEED-2345-B7A0-7EC0429E4DB9}"/>
              </a:ext>
            </a:extLst>
          </p:cNvPr>
          <p:cNvSpPr/>
          <p:nvPr/>
        </p:nvSpPr>
        <p:spPr>
          <a:xfrm>
            <a:off x="878173" y="3551310"/>
            <a:ext cx="1530025" cy="107279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10:00 AM</a:t>
            </a:r>
          </a:p>
          <a:p>
            <a:r>
              <a:rPr lang="en-US" sz="1400" dirty="0"/>
              <a:t>11:00 AM</a:t>
            </a:r>
          </a:p>
          <a:p>
            <a:r>
              <a:rPr lang="en-US" sz="1400" dirty="0"/>
              <a:t>12:00 PM</a:t>
            </a:r>
          </a:p>
          <a:p>
            <a:r>
              <a:rPr lang="en-US" sz="1400" dirty="0"/>
              <a:t>1:00 PM</a:t>
            </a:r>
          </a:p>
          <a:p>
            <a:r>
              <a:rPr lang="en-US" sz="1400" dirty="0"/>
              <a:t>2:00 PM</a:t>
            </a:r>
          </a:p>
        </p:txBody>
      </p:sp>
    </p:spTree>
    <p:extLst>
      <p:ext uri="{BB962C8B-B14F-4D97-AF65-F5344CB8AC3E}">
        <p14:creationId xmlns:p14="http://schemas.microsoft.com/office/powerpoint/2010/main" val="2944462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8172649"/>
              </p:ext>
            </p:extLst>
          </p:nvPr>
        </p:nvGraphicFramePr>
        <p:xfrm>
          <a:off x="2617302" y="1497552"/>
          <a:ext cx="9322907" cy="3862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AS.100.101.01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 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Tuesday, Thursday</a:t>
            </a:r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11:00 AM</a:t>
            </a:r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1:00 PM</a:t>
            </a:r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1332101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2288509"/>
              </p:ext>
            </p:extLst>
          </p:nvPr>
        </p:nvGraphicFramePr>
        <p:xfrm>
          <a:off x="2617302" y="1497552"/>
          <a:ext cx="9322907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AS.100.103.01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Introduction to Reading[+]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Tuesday, Thursday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AS.100.103.02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Reading[+]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Tuesday, Thursday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EN.500.103.01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 Clean Code[+]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….</a:t>
                      </a:r>
                    </a:p>
                    <a:p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Tuesday, Thursday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AS.500.103.02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 Clean Math Formulas[+]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QE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….</a:t>
                      </a:r>
                    </a:p>
                    <a:p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Tuesday, Thursday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Tuesday, Thursday</a:t>
            </a:r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11:00 AM</a:t>
            </a:r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1:00 PM</a:t>
            </a:r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3447497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A2FE1-62C5-7D44-ADDD-6EA6853F9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1ACF7-7B89-5749-B2AD-2AEB67510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207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4016776"/>
              </p:ext>
            </p:extLst>
          </p:nvPr>
        </p:nvGraphicFramePr>
        <p:xfrm>
          <a:off x="2617302" y="1497552"/>
          <a:ext cx="9322907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+mn-lt"/>
                        </a:rPr>
                        <a:t>EN.553.100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i="0" u="non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Introduction to Applied Mathematics and Statistics</a:t>
                      </a:r>
                      <a:r>
                        <a:rPr lang="en-US" sz="1200" dirty="0"/>
                        <a:t>[+]</a:t>
                      </a:r>
                      <a:r>
                        <a:rPr lang="en-US" sz="1200" b="0" i="0" u="non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+mn-lt"/>
                        </a:rPr>
                        <a:t>EQ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+mn-lt"/>
                        </a:rPr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+mn-lt"/>
                        </a:rPr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+mn-lt"/>
                        </a:rPr>
                        <a:t>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Tuesday 12:00PM - 12:50PM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+mn-lt"/>
                        </a:rPr>
                        <a:t>EN.553.101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i="0" u="non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Freshman Experience in Applied Mathematics &amp; Statistics </a:t>
                      </a:r>
                      <a:r>
                        <a:rPr lang="en-US" sz="1200" dirty="0"/>
                        <a:t>[+]</a:t>
                      </a:r>
                      <a:endParaRPr lang="en-US" sz="1200" b="0" i="0" u="non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+mn-lt"/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+mn-lt"/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+mn-lt"/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+mn-lt"/>
                        </a:rPr>
                        <a:t>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+mn-lt"/>
                        </a:rPr>
                        <a:t>EN.553.101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b="0" i="0" u="non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Freshman Experience in Applied Mathematics &amp; Statistics </a:t>
                      </a:r>
                      <a:r>
                        <a:rPr lang="en-US" sz="1200" dirty="0"/>
                        <a:t>[+]</a:t>
                      </a:r>
                      <a:endParaRPr lang="en-US" sz="1200" b="0" i="0" u="non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+mn-lt"/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+mn-lt"/>
                        </a:rPr>
                        <a:t>N/A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+mn-lt"/>
                        </a:rPr>
                        <a:t>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Applied Math</a:t>
            </a:r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EN</a:t>
            </a:r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1798638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5D342EC-A697-4C4F-816B-8B6DDEB734E5}"/>
              </a:ext>
            </a:extLst>
          </p:cNvPr>
          <p:cNvSpPr/>
          <p:nvPr/>
        </p:nvSpPr>
        <p:spPr>
          <a:xfrm>
            <a:off x="2498033" y="1295076"/>
            <a:ext cx="6689035" cy="404411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596A6D6-9238-E24F-A666-94F233C67244}"/>
              </a:ext>
            </a:extLst>
          </p:cNvPr>
          <p:cNvSpPr/>
          <p:nvPr/>
        </p:nvSpPr>
        <p:spPr>
          <a:xfrm>
            <a:off x="4893364" y="1541181"/>
            <a:ext cx="2196548" cy="110158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Spring 2021</a:t>
            </a:r>
          </a:p>
          <a:p>
            <a:r>
              <a:rPr lang="en-US" sz="1200" dirty="0">
                <a:highlight>
                  <a:srgbClr val="C0C0C0"/>
                </a:highlight>
              </a:rPr>
              <a:t>Fall 2020</a:t>
            </a:r>
          </a:p>
          <a:p>
            <a:r>
              <a:rPr lang="en-US" sz="1200" dirty="0"/>
              <a:t>Spring 2020</a:t>
            </a:r>
          </a:p>
          <a:p>
            <a:r>
              <a:rPr lang="en-US" sz="1200" dirty="0"/>
              <a:t>Fall 2019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016A30-B06F-1A49-B153-C32E9D6F58C5}"/>
              </a:ext>
            </a:extLst>
          </p:cNvPr>
          <p:cNvSpPr/>
          <p:nvPr/>
        </p:nvSpPr>
        <p:spPr>
          <a:xfrm>
            <a:off x="4893366" y="3429000"/>
            <a:ext cx="2196548" cy="29522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hlinkClick r:id="rId2" action="ppaction://hlinksldjump"/>
            <a:extLst>
              <a:ext uri="{FF2B5EF4-FFF2-40B4-BE49-F238E27FC236}">
                <a16:creationId xmlns:a16="http://schemas.microsoft.com/office/drawing/2014/main" id="{923241B6-0A1C-7D4F-80C7-3A548F2F52B8}"/>
              </a:ext>
            </a:extLst>
          </p:cNvPr>
          <p:cNvSpPr/>
          <p:nvPr/>
        </p:nvSpPr>
        <p:spPr>
          <a:xfrm>
            <a:off x="4893364" y="2883623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C0CB0F-6FDB-C14F-BB7D-B8642B60CF79}"/>
              </a:ext>
            </a:extLst>
          </p:cNvPr>
          <p:cNvSpPr txBox="1"/>
          <p:nvPr/>
        </p:nvSpPr>
        <p:spPr>
          <a:xfrm>
            <a:off x="3670850" y="1919829"/>
            <a:ext cx="122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Semester Term (Multi-Select)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ECEF2B-32B5-7F4E-83B0-17F15AB4A1BC}"/>
              </a:ext>
            </a:extLst>
          </p:cNvPr>
          <p:cNvSpPr txBox="1"/>
          <p:nvPr/>
        </p:nvSpPr>
        <p:spPr>
          <a:xfrm>
            <a:off x="3670850" y="4034550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Department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D971B2-2B0D-7E43-B696-6120CE2D386D}"/>
              </a:ext>
            </a:extLst>
          </p:cNvPr>
          <p:cNvSpPr txBox="1"/>
          <p:nvPr/>
        </p:nvSpPr>
        <p:spPr>
          <a:xfrm>
            <a:off x="3670850" y="2925894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5FDED5-0B1A-A046-A2DF-42AB0510939A}"/>
              </a:ext>
            </a:extLst>
          </p:cNvPr>
          <p:cNvSpPr txBox="1"/>
          <p:nvPr/>
        </p:nvSpPr>
        <p:spPr>
          <a:xfrm>
            <a:off x="3670850" y="3351651"/>
            <a:ext cx="122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Number/</a:t>
            </a:r>
          </a:p>
          <a:p>
            <a:r>
              <a:rPr lang="en-US" sz="1200" dirty="0"/>
              <a:t>Class ID</a:t>
            </a:r>
          </a:p>
        </p:txBody>
      </p:sp>
      <p:sp>
        <p:nvSpPr>
          <p:cNvPr id="20" name="Rectangle 19">
            <a:hlinkClick r:id="rId3" action="ppaction://hlinksldjump"/>
            <a:extLst>
              <a:ext uri="{FF2B5EF4-FFF2-40B4-BE49-F238E27FC236}">
                <a16:creationId xmlns:a16="http://schemas.microsoft.com/office/drawing/2014/main" id="{0AEED003-C2DF-6842-8763-6DFF445F0A1D}"/>
              </a:ext>
            </a:extLst>
          </p:cNvPr>
          <p:cNvSpPr/>
          <p:nvPr/>
        </p:nvSpPr>
        <p:spPr>
          <a:xfrm>
            <a:off x="7987447" y="452230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1" name="Rectangle 20">
            <a:hlinkClick r:id="rId4" action="ppaction://hlinksldjump"/>
            <a:extLst>
              <a:ext uri="{FF2B5EF4-FFF2-40B4-BE49-F238E27FC236}">
                <a16:creationId xmlns:a16="http://schemas.microsoft.com/office/drawing/2014/main" id="{1D481AD1-CAA8-4942-9D55-A2F563F9D95E}"/>
              </a:ext>
            </a:extLst>
          </p:cNvPr>
          <p:cNvSpPr/>
          <p:nvPr/>
        </p:nvSpPr>
        <p:spPr>
          <a:xfrm>
            <a:off x="3816626" y="452230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71ED88C-08F8-E44B-864B-62E31E2EE158}"/>
              </a:ext>
            </a:extLst>
          </p:cNvPr>
          <p:cNvSpPr/>
          <p:nvPr/>
        </p:nvSpPr>
        <p:spPr>
          <a:xfrm>
            <a:off x="5842550" y="4522303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F5703F-B3E3-7441-B7E3-A09FAFF42055}"/>
              </a:ext>
            </a:extLst>
          </p:cNvPr>
          <p:cNvSpPr txBox="1"/>
          <p:nvPr/>
        </p:nvSpPr>
        <p:spPr>
          <a:xfrm>
            <a:off x="3999481" y="4488564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1A4BE4-017F-4944-B967-25213799FCB6}"/>
              </a:ext>
            </a:extLst>
          </p:cNvPr>
          <p:cNvSpPr txBox="1"/>
          <p:nvPr/>
        </p:nvSpPr>
        <p:spPr>
          <a:xfrm>
            <a:off x="6123336" y="4493531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FAEB4DA-9516-6F40-B670-CD5874681BCE}"/>
              </a:ext>
            </a:extLst>
          </p:cNvPr>
          <p:cNvSpPr/>
          <p:nvPr/>
        </p:nvSpPr>
        <p:spPr>
          <a:xfrm>
            <a:off x="5377069" y="4045539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" descr="Arrow, direction, down, dropdown icon">
            <a:hlinkClick r:id="rId5" action="ppaction://hlinksldjump"/>
            <a:extLst>
              <a:ext uri="{FF2B5EF4-FFF2-40B4-BE49-F238E27FC236}">
                <a16:creationId xmlns:a16="http://schemas.microsoft.com/office/drawing/2014/main" id="{61295AF7-2F96-6B46-8405-6EC3D6285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116" y="3979606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174B0C4C-54B4-0F43-A996-47908C70A59F}"/>
              </a:ext>
            </a:extLst>
          </p:cNvPr>
          <p:cNvSpPr/>
          <p:nvPr/>
        </p:nvSpPr>
        <p:spPr>
          <a:xfrm>
            <a:off x="4893362" y="4045538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2" descr="Arrow, direction, down, dropdown icon">
            <a:extLst>
              <a:ext uri="{FF2B5EF4-FFF2-40B4-BE49-F238E27FC236}">
                <a16:creationId xmlns:a16="http://schemas.microsoft.com/office/drawing/2014/main" id="{04F379BC-C011-094D-A35E-EB7C56D27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385" y="3985272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A915AA08-5F33-784F-9205-7CC38D1A489C}"/>
              </a:ext>
            </a:extLst>
          </p:cNvPr>
          <p:cNvSpPr/>
          <p:nvPr/>
        </p:nvSpPr>
        <p:spPr>
          <a:xfrm>
            <a:off x="4204552" y="60710"/>
            <a:ext cx="37828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 Search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AD3E28B-6957-CC46-95CF-6F3038A92791}"/>
              </a:ext>
            </a:extLst>
          </p:cNvPr>
          <p:cNvSpPr/>
          <p:nvPr/>
        </p:nvSpPr>
        <p:spPr>
          <a:xfrm>
            <a:off x="3816625" y="4833340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7DB3105-8011-0449-AF55-4613C5357943}"/>
              </a:ext>
            </a:extLst>
          </p:cNvPr>
          <p:cNvSpPr/>
          <p:nvPr/>
        </p:nvSpPr>
        <p:spPr>
          <a:xfrm>
            <a:off x="5840891" y="4833340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FD2ACC2-84CA-4C4E-ABEC-0DBDE18062BE}"/>
              </a:ext>
            </a:extLst>
          </p:cNvPr>
          <p:cNvSpPr txBox="1"/>
          <p:nvPr/>
        </p:nvSpPr>
        <p:spPr>
          <a:xfrm>
            <a:off x="6132450" y="477117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2D033E-8C36-EE42-A0E6-1963B05F15AC}"/>
              </a:ext>
            </a:extLst>
          </p:cNvPr>
          <p:cNvSpPr txBox="1"/>
          <p:nvPr/>
        </p:nvSpPr>
        <p:spPr>
          <a:xfrm>
            <a:off x="4026553" y="4765488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</p:spTree>
    <p:extLst>
      <p:ext uri="{BB962C8B-B14F-4D97-AF65-F5344CB8AC3E}">
        <p14:creationId xmlns:p14="http://schemas.microsoft.com/office/powerpoint/2010/main" val="21094101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A2FE1-62C5-7D44-ADDD-6EA6853F9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1ACF7-7B89-5749-B2AD-2AEB67510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86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6289666"/>
              </p:ext>
            </p:extLst>
          </p:nvPr>
        </p:nvGraphicFramePr>
        <p:xfrm>
          <a:off x="2617302" y="1497552"/>
          <a:ext cx="9322907" cy="3897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AS.100.110.01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Ethics in Wars[-]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1.00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Tuesday, Thursday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AS.200.103.01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American History[-]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Tuesday, Thursday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Civil War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D8C64A-1B01-9749-8A09-0B1D8A94C29E}"/>
              </a:ext>
            </a:extLst>
          </p:cNvPr>
          <p:cNvSpPr txBox="1"/>
          <p:nvPr/>
        </p:nvSpPr>
        <p:spPr>
          <a:xfrm>
            <a:off x="2695650" y="2956437"/>
            <a:ext cx="9050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Department:…</a:t>
            </a:r>
          </a:p>
          <a:p>
            <a:r>
              <a:rPr lang="en-US" sz="1600" dirty="0"/>
              <a:t>In the class, we will discuss the ethics of war from the </a:t>
            </a:r>
            <a:r>
              <a:rPr lang="en-US" sz="1600" dirty="0">
                <a:highlight>
                  <a:srgbClr val="808080"/>
                </a:highlight>
              </a:rPr>
              <a:t>Civil War</a:t>
            </a:r>
            <a:r>
              <a:rPr lang="en-US" sz="1600" dirty="0"/>
              <a:t> to…</a:t>
            </a:r>
          </a:p>
          <a:p>
            <a:r>
              <a:rPr lang="en-US" sz="1600" dirty="0"/>
              <a:t>Professor: …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042E63-90E9-FF4D-8A88-B7A3F6007034}"/>
              </a:ext>
            </a:extLst>
          </p:cNvPr>
          <p:cNvSpPr txBox="1"/>
          <p:nvPr/>
        </p:nvSpPr>
        <p:spPr>
          <a:xfrm>
            <a:off x="2625188" y="4522390"/>
            <a:ext cx="9050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Department:..</a:t>
            </a:r>
          </a:p>
          <a:p>
            <a:r>
              <a:rPr lang="en-US" sz="1600" dirty="0"/>
              <a:t>In the class, we will discuss the history of the American Revolution to the </a:t>
            </a:r>
            <a:r>
              <a:rPr lang="en-US" sz="1600" dirty="0">
                <a:highlight>
                  <a:srgbClr val="808080"/>
                </a:highlight>
              </a:rPr>
              <a:t>Civil War </a:t>
            </a:r>
            <a:r>
              <a:rPr lang="en-US" sz="1600" dirty="0"/>
              <a:t>… </a:t>
            </a:r>
          </a:p>
          <a:p>
            <a:r>
              <a:rPr lang="en-US" sz="1600" dirty="0"/>
              <a:t>Professor: …</a:t>
            </a:r>
          </a:p>
        </p:txBody>
      </p:sp>
    </p:spTree>
    <p:extLst>
      <p:ext uri="{BB962C8B-B14F-4D97-AF65-F5344CB8AC3E}">
        <p14:creationId xmlns:p14="http://schemas.microsoft.com/office/powerpoint/2010/main" val="17357332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2522549"/>
              </p:ext>
            </p:extLst>
          </p:nvPr>
        </p:nvGraphicFramePr>
        <p:xfrm>
          <a:off x="2617302" y="1497552"/>
          <a:ext cx="9322907" cy="3897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AS.100.110.01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Ethics in Wars[-]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1.00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Tuesday, Thursday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AS.200.103.01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American History[-]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Tuesday, Thursday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Computer Science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D8C64A-1B01-9749-8A09-0B1D8A94C29E}"/>
              </a:ext>
            </a:extLst>
          </p:cNvPr>
          <p:cNvSpPr txBox="1"/>
          <p:nvPr/>
        </p:nvSpPr>
        <p:spPr>
          <a:xfrm>
            <a:off x="2695650" y="2956437"/>
            <a:ext cx="9050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Department:…</a:t>
            </a:r>
          </a:p>
          <a:p>
            <a:r>
              <a:rPr lang="en-US" sz="1600" dirty="0"/>
              <a:t>In the class, we will discuss the ethics of war from the </a:t>
            </a:r>
            <a:r>
              <a:rPr lang="en-US" sz="1600" dirty="0">
                <a:highlight>
                  <a:srgbClr val="808080"/>
                </a:highlight>
              </a:rPr>
              <a:t>Civil War</a:t>
            </a:r>
            <a:r>
              <a:rPr lang="en-US" sz="1600" dirty="0"/>
              <a:t> to…</a:t>
            </a:r>
          </a:p>
          <a:p>
            <a:r>
              <a:rPr lang="en-US" sz="1600" dirty="0"/>
              <a:t>Professor: …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042E63-90E9-FF4D-8A88-B7A3F6007034}"/>
              </a:ext>
            </a:extLst>
          </p:cNvPr>
          <p:cNvSpPr txBox="1"/>
          <p:nvPr/>
        </p:nvSpPr>
        <p:spPr>
          <a:xfrm>
            <a:off x="2625188" y="4522390"/>
            <a:ext cx="9050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Department:..</a:t>
            </a:r>
          </a:p>
          <a:p>
            <a:r>
              <a:rPr lang="en-US" sz="1600" dirty="0"/>
              <a:t>In the class, we will discuss the history of the American Revolution to the </a:t>
            </a:r>
            <a:r>
              <a:rPr lang="en-US" sz="1600" dirty="0">
                <a:highlight>
                  <a:srgbClr val="808080"/>
                </a:highlight>
              </a:rPr>
              <a:t>Civil War </a:t>
            </a:r>
            <a:r>
              <a:rPr lang="en-US" sz="1600" dirty="0"/>
              <a:t>… </a:t>
            </a:r>
          </a:p>
          <a:p>
            <a:r>
              <a:rPr lang="en-US" sz="1600" dirty="0"/>
              <a:t>Professor: …</a:t>
            </a:r>
          </a:p>
        </p:txBody>
      </p:sp>
    </p:spTree>
    <p:extLst>
      <p:ext uri="{BB962C8B-B14F-4D97-AF65-F5344CB8AC3E}">
        <p14:creationId xmlns:p14="http://schemas.microsoft.com/office/powerpoint/2010/main" val="36820797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7176750"/>
              </p:ext>
            </p:extLst>
          </p:nvPr>
        </p:nvGraphicFramePr>
        <p:xfrm>
          <a:off x="2617302" y="1497552"/>
          <a:ext cx="9322907" cy="3897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AS.100.110.01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Gateway Java[-]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1.00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Tuesday, Thursday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AS.200.103.01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Introduction to </a:t>
                      </a:r>
                      <a:r>
                        <a:rPr lang="en-US" sz="1200" dirty="0">
                          <a:highlight>
                            <a:srgbClr val="808080"/>
                          </a:highlight>
                        </a:rPr>
                        <a:t>Computer Science [-]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Tuesday, Thursday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Computer Science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D8C64A-1B01-9749-8A09-0B1D8A94C29E}"/>
              </a:ext>
            </a:extLst>
          </p:cNvPr>
          <p:cNvSpPr txBox="1"/>
          <p:nvPr/>
        </p:nvSpPr>
        <p:spPr>
          <a:xfrm>
            <a:off x="2695650" y="2956437"/>
            <a:ext cx="9050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Department: </a:t>
            </a:r>
            <a:r>
              <a:rPr lang="en-US" sz="1600" dirty="0">
                <a:highlight>
                  <a:srgbClr val="808080"/>
                </a:highlight>
              </a:rPr>
              <a:t>Computer Science</a:t>
            </a:r>
          </a:p>
          <a:p>
            <a:r>
              <a:rPr lang="en-US" sz="1600" dirty="0"/>
              <a:t>Description: …</a:t>
            </a:r>
          </a:p>
          <a:p>
            <a:r>
              <a:rPr lang="en-US" sz="1600" dirty="0"/>
              <a:t>Professor: …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042E63-90E9-FF4D-8A88-B7A3F6007034}"/>
              </a:ext>
            </a:extLst>
          </p:cNvPr>
          <p:cNvSpPr txBox="1"/>
          <p:nvPr/>
        </p:nvSpPr>
        <p:spPr>
          <a:xfrm>
            <a:off x="2625188" y="4522390"/>
            <a:ext cx="9050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Department: </a:t>
            </a:r>
            <a:r>
              <a:rPr lang="en-US" sz="1600" dirty="0">
                <a:highlight>
                  <a:srgbClr val="808080"/>
                </a:highlight>
              </a:rPr>
              <a:t>Computer Science</a:t>
            </a:r>
          </a:p>
          <a:p>
            <a:r>
              <a:rPr lang="en-US" sz="1600" dirty="0"/>
              <a:t>In the class, we will discuss…..</a:t>
            </a:r>
          </a:p>
          <a:p>
            <a:r>
              <a:rPr lang="en-US" sz="1600" dirty="0"/>
              <a:t>Professor: …</a:t>
            </a:r>
          </a:p>
        </p:txBody>
      </p:sp>
    </p:spTree>
    <p:extLst>
      <p:ext uri="{BB962C8B-B14F-4D97-AF65-F5344CB8AC3E}">
        <p14:creationId xmlns:p14="http://schemas.microsoft.com/office/powerpoint/2010/main" val="5908990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BA26B-FBCE-7D48-BB6F-CC7C96F4F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C5863-847E-504D-AC95-0AEEB36EE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63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5D342EC-A697-4C4F-816B-8B6DDEB734E5}"/>
              </a:ext>
            </a:extLst>
          </p:cNvPr>
          <p:cNvSpPr/>
          <p:nvPr/>
        </p:nvSpPr>
        <p:spPr>
          <a:xfrm>
            <a:off x="2498033" y="1295076"/>
            <a:ext cx="6689035" cy="404411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596A6D6-9238-E24F-A666-94F233C67244}"/>
              </a:ext>
            </a:extLst>
          </p:cNvPr>
          <p:cNvSpPr/>
          <p:nvPr/>
        </p:nvSpPr>
        <p:spPr>
          <a:xfrm>
            <a:off x="4893364" y="1541181"/>
            <a:ext cx="2196548" cy="110158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Spring 2021</a:t>
            </a:r>
          </a:p>
          <a:p>
            <a:r>
              <a:rPr lang="en-US" sz="1200" dirty="0">
                <a:highlight>
                  <a:srgbClr val="C0C0C0"/>
                </a:highlight>
              </a:rPr>
              <a:t>Fall 2020</a:t>
            </a:r>
          </a:p>
          <a:p>
            <a:r>
              <a:rPr lang="en-US" sz="1200" dirty="0"/>
              <a:t>Spring 2020</a:t>
            </a:r>
          </a:p>
          <a:p>
            <a:r>
              <a:rPr lang="en-US" sz="1200" dirty="0"/>
              <a:t>Fall 2019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E80C1-24E6-A94A-A8A5-EB71F4657D72}"/>
              </a:ext>
            </a:extLst>
          </p:cNvPr>
          <p:cNvSpPr/>
          <p:nvPr/>
        </p:nvSpPr>
        <p:spPr>
          <a:xfrm>
            <a:off x="5377069" y="4045539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016A30-B06F-1A49-B153-C32E9D6F58C5}"/>
              </a:ext>
            </a:extLst>
          </p:cNvPr>
          <p:cNvSpPr/>
          <p:nvPr/>
        </p:nvSpPr>
        <p:spPr>
          <a:xfrm>
            <a:off x="4893366" y="3429000"/>
            <a:ext cx="2196548" cy="29522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23241B6-0A1C-7D4F-80C7-3A548F2F52B8}"/>
              </a:ext>
            </a:extLst>
          </p:cNvPr>
          <p:cNvSpPr/>
          <p:nvPr/>
        </p:nvSpPr>
        <p:spPr>
          <a:xfrm>
            <a:off x="4893364" y="2883623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C0CB0F-6FDB-C14F-BB7D-B8642B60CF79}"/>
              </a:ext>
            </a:extLst>
          </p:cNvPr>
          <p:cNvSpPr txBox="1"/>
          <p:nvPr/>
        </p:nvSpPr>
        <p:spPr>
          <a:xfrm>
            <a:off x="3670850" y="1919829"/>
            <a:ext cx="122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Semester Term (Multi-Select)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ECEF2B-32B5-7F4E-83B0-17F15AB4A1BC}"/>
              </a:ext>
            </a:extLst>
          </p:cNvPr>
          <p:cNvSpPr txBox="1"/>
          <p:nvPr/>
        </p:nvSpPr>
        <p:spPr>
          <a:xfrm>
            <a:off x="3670850" y="4034550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Department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D971B2-2B0D-7E43-B696-6120CE2D386D}"/>
              </a:ext>
            </a:extLst>
          </p:cNvPr>
          <p:cNvSpPr txBox="1"/>
          <p:nvPr/>
        </p:nvSpPr>
        <p:spPr>
          <a:xfrm>
            <a:off x="3670850" y="2925894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5FDED5-0B1A-A046-A2DF-42AB0510939A}"/>
              </a:ext>
            </a:extLst>
          </p:cNvPr>
          <p:cNvSpPr txBox="1"/>
          <p:nvPr/>
        </p:nvSpPr>
        <p:spPr>
          <a:xfrm>
            <a:off x="3670850" y="3351651"/>
            <a:ext cx="122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Number/</a:t>
            </a:r>
          </a:p>
          <a:p>
            <a:r>
              <a:rPr lang="en-US" sz="1200" dirty="0"/>
              <a:t>Class ID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EED003-C2DF-6842-8763-6DFF445F0A1D}"/>
              </a:ext>
            </a:extLst>
          </p:cNvPr>
          <p:cNvSpPr/>
          <p:nvPr/>
        </p:nvSpPr>
        <p:spPr>
          <a:xfrm>
            <a:off x="7987447" y="452230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1" name="Rectangle 20">
            <a:hlinkClick r:id="rId2" action="ppaction://hlinksldjump"/>
            <a:extLst>
              <a:ext uri="{FF2B5EF4-FFF2-40B4-BE49-F238E27FC236}">
                <a16:creationId xmlns:a16="http://schemas.microsoft.com/office/drawing/2014/main" id="{1D481AD1-CAA8-4942-9D55-A2F563F9D95E}"/>
              </a:ext>
            </a:extLst>
          </p:cNvPr>
          <p:cNvSpPr/>
          <p:nvPr/>
        </p:nvSpPr>
        <p:spPr>
          <a:xfrm>
            <a:off x="3816626" y="452230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71ED88C-08F8-E44B-864B-62E31E2EE158}"/>
              </a:ext>
            </a:extLst>
          </p:cNvPr>
          <p:cNvSpPr/>
          <p:nvPr/>
        </p:nvSpPr>
        <p:spPr>
          <a:xfrm>
            <a:off x="5842550" y="4522303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5ABCFD-B0E1-C445-AEA8-44FE8E40B6C8}"/>
              </a:ext>
            </a:extLst>
          </p:cNvPr>
          <p:cNvSpPr/>
          <p:nvPr/>
        </p:nvSpPr>
        <p:spPr>
          <a:xfrm>
            <a:off x="5840891" y="4833340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F5703F-B3E3-7441-B7E3-A09FAFF42055}"/>
              </a:ext>
            </a:extLst>
          </p:cNvPr>
          <p:cNvSpPr txBox="1"/>
          <p:nvPr/>
        </p:nvSpPr>
        <p:spPr>
          <a:xfrm>
            <a:off x="3999481" y="4488564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1A4BE4-017F-4944-B967-25213799FCB6}"/>
              </a:ext>
            </a:extLst>
          </p:cNvPr>
          <p:cNvSpPr txBox="1"/>
          <p:nvPr/>
        </p:nvSpPr>
        <p:spPr>
          <a:xfrm>
            <a:off x="6123336" y="4493531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3542BB0-803D-0E4B-8392-7EA64B5D270F}"/>
              </a:ext>
            </a:extLst>
          </p:cNvPr>
          <p:cNvSpPr txBox="1"/>
          <p:nvPr/>
        </p:nvSpPr>
        <p:spPr>
          <a:xfrm>
            <a:off x="6132450" y="477117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pic>
        <p:nvPicPr>
          <p:cNvPr id="1026" name="Picture 2" descr="Arrow, direction, down, dropdown icon">
            <a:extLst>
              <a:ext uri="{FF2B5EF4-FFF2-40B4-BE49-F238E27FC236}">
                <a16:creationId xmlns:a16="http://schemas.microsoft.com/office/drawing/2014/main" id="{58045C7A-1D19-4346-B16D-292AFAC51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116" y="3979606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DB428FB-FFC8-9A4B-A774-69A8F1FFAF2E}"/>
              </a:ext>
            </a:extLst>
          </p:cNvPr>
          <p:cNvSpPr txBox="1"/>
          <p:nvPr/>
        </p:nvSpPr>
        <p:spPr>
          <a:xfrm>
            <a:off x="4026553" y="4765488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</a:t>
            </a:r>
            <a:r>
              <a:rPr lang="en-US" sz="1200" dirty="0" err="1"/>
              <a:t>Intensiv</a:t>
            </a:r>
            <a:r>
              <a:rPr lang="en-US" sz="1200" dirty="0"/>
              <a:t> Only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47D4275-7C86-A948-9781-93C454C9DFB8}"/>
              </a:ext>
            </a:extLst>
          </p:cNvPr>
          <p:cNvSpPr/>
          <p:nvPr/>
        </p:nvSpPr>
        <p:spPr>
          <a:xfrm>
            <a:off x="5377067" y="4315350"/>
            <a:ext cx="1712844" cy="175132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Agora </a:t>
            </a:r>
            <a:r>
              <a:rPr lang="en-US" sz="1400" dirty="0" err="1"/>
              <a:t>Institue</a:t>
            </a:r>
            <a:endParaRPr lang="en-US" sz="1400" dirty="0"/>
          </a:p>
          <a:p>
            <a:r>
              <a:rPr lang="en-US" sz="1400" dirty="0" err="1"/>
              <a:t>Antropology</a:t>
            </a:r>
            <a:endParaRPr lang="en-US" sz="1400" dirty="0"/>
          </a:p>
          <a:p>
            <a:r>
              <a:rPr lang="en-US" sz="1400" dirty="0"/>
              <a:t>Applied Math</a:t>
            </a:r>
          </a:p>
          <a:p>
            <a:r>
              <a:rPr lang="en-US" sz="1400" dirty="0"/>
              <a:t>Archaeology</a:t>
            </a:r>
          </a:p>
          <a:p>
            <a:r>
              <a:rPr lang="en-US" sz="1400" dirty="0"/>
              <a:t>Art</a:t>
            </a:r>
          </a:p>
          <a:p>
            <a:r>
              <a:rPr lang="en-US" sz="1400" dirty="0"/>
              <a:t>Behavioral Biology</a:t>
            </a:r>
          </a:p>
          <a:p>
            <a:r>
              <a:rPr lang="en-US" sz="1400" dirty="0"/>
              <a:t>Biology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FEA37BB5-1ECF-B440-99AE-C945C05B6518}"/>
              </a:ext>
            </a:extLst>
          </p:cNvPr>
          <p:cNvSpPr/>
          <p:nvPr/>
        </p:nvSpPr>
        <p:spPr>
          <a:xfrm>
            <a:off x="4893362" y="4045538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2" descr="Arrow, direction, down, dropdown icon">
            <a:extLst>
              <a:ext uri="{FF2B5EF4-FFF2-40B4-BE49-F238E27FC236}">
                <a16:creationId xmlns:a16="http://schemas.microsoft.com/office/drawing/2014/main" id="{02FB2912-122F-5A4F-BF54-796E3D262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385" y="3985272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hlinkClick r:id="rId4" action="ppaction://hlinksldjump"/>
            <a:extLst>
              <a:ext uri="{FF2B5EF4-FFF2-40B4-BE49-F238E27FC236}">
                <a16:creationId xmlns:a16="http://schemas.microsoft.com/office/drawing/2014/main" id="{F6D57895-533E-A347-A8CF-0CD9741B657D}"/>
              </a:ext>
            </a:extLst>
          </p:cNvPr>
          <p:cNvSpPr/>
          <p:nvPr/>
        </p:nvSpPr>
        <p:spPr>
          <a:xfrm>
            <a:off x="5394271" y="4899991"/>
            <a:ext cx="1695639" cy="19565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411650A-CD1B-AE41-BA7A-9264D5289F32}"/>
              </a:ext>
            </a:extLst>
          </p:cNvPr>
          <p:cNvSpPr/>
          <p:nvPr/>
        </p:nvSpPr>
        <p:spPr>
          <a:xfrm>
            <a:off x="4204552" y="60710"/>
            <a:ext cx="37828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 Search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2645D13-6C47-2C4F-8257-35B2A5CA7D8D}"/>
              </a:ext>
            </a:extLst>
          </p:cNvPr>
          <p:cNvSpPr/>
          <p:nvPr/>
        </p:nvSpPr>
        <p:spPr>
          <a:xfrm>
            <a:off x="3816625" y="4833340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99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5D342EC-A697-4C4F-816B-8B6DDEB734E5}"/>
              </a:ext>
            </a:extLst>
          </p:cNvPr>
          <p:cNvSpPr/>
          <p:nvPr/>
        </p:nvSpPr>
        <p:spPr>
          <a:xfrm>
            <a:off x="2498033" y="1295076"/>
            <a:ext cx="6689035" cy="404411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596A6D6-9238-E24F-A666-94F233C67244}"/>
              </a:ext>
            </a:extLst>
          </p:cNvPr>
          <p:cNvSpPr/>
          <p:nvPr/>
        </p:nvSpPr>
        <p:spPr>
          <a:xfrm>
            <a:off x="4893364" y="1541181"/>
            <a:ext cx="2196548" cy="110158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Spring 2021</a:t>
            </a:r>
          </a:p>
          <a:p>
            <a:r>
              <a:rPr lang="en-US" sz="1200" dirty="0">
                <a:highlight>
                  <a:srgbClr val="C0C0C0"/>
                </a:highlight>
              </a:rPr>
              <a:t>Fall 2020</a:t>
            </a:r>
          </a:p>
          <a:p>
            <a:r>
              <a:rPr lang="en-US" sz="1200" dirty="0"/>
              <a:t>Spring 2020</a:t>
            </a:r>
          </a:p>
          <a:p>
            <a:r>
              <a:rPr lang="en-US" sz="1200" dirty="0"/>
              <a:t>Fall 2019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016A30-B06F-1A49-B153-C32E9D6F58C5}"/>
              </a:ext>
            </a:extLst>
          </p:cNvPr>
          <p:cNvSpPr/>
          <p:nvPr/>
        </p:nvSpPr>
        <p:spPr>
          <a:xfrm>
            <a:off x="4893366" y="3429000"/>
            <a:ext cx="2196548" cy="29522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23241B6-0A1C-7D4F-80C7-3A548F2F52B8}"/>
              </a:ext>
            </a:extLst>
          </p:cNvPr>
          <p:cNvSpPr/>
          <p:nvPr/>
        </p:nvSpPr>
        <p:spPr>
          <a:xfrm>
            <a:off x="4893364" y="2883623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593BEF-0788-0043-8339-D3487D5A8D6A}"/>
              </a:ext>
            </a:extLst>
          </p:cNvPr>
          <p:cNvSpPr/>
          <p:nvPr/>
        </p:nvSpPr>
        <p:spPr>
          <a:xfrm>
            <a:off x="4204552" y="60710"/>
            <a:ext cx="37828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 Search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C0CB0F-6FDB-C14F-BB7D-B8642B60CF79}"/>
              </a:ext>
            </a:extLst>
          </p:cNvPr>
          <p:cNvSpPr txBox="1"/>
          <p:nvPr/>
        </p:nvSpPr>
        <p:spPr>
          <a:xfrm>
            <a:off x="3670850" y="1919829"/>
            <a:ext cx="122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Semester Term (Multi-Select)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ECEF2B-32B5-7F4E-83B0-17F15AB4A1BC}"/>
              </a:ext>
            </a:extLst>
          </p:cNvPr>
          <p:cNvSpPr txBox="1"/>
          <p:nvPr/>
        </p:nvSpPr>
        <p:spPr>
          <a:xfrm>
            <a:off x="3670850" y="4034550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Department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D971B2-2B0D-7E43-B696-6120CE2D386D}"/>
              </a:ext>
            </a:extLst>
          </p:cNvPr>
          <p:cNvSpPr txBox="1"/>
          <p:nvPr/>
        </p:nvSpPr>
        <p:spPr>
          <a:xfrm>
            <a:off x="3670850" y="2925894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5FDED5-0B1A-A046-A2DF-42AB0510939A}"/>
              </a:ext>
            </a:extLst>
          </p:cNvPr>
          <p:cNvSpPr txBox="1"/>
          <p:nvPr/>
        </p:nvSpPr>
        <p:spPr>
          <a:xfrm>
            <a:off x="3670850" y="3351651"/>
            <a:ext cx="122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Number/</a:t>
            </a:r>
          </a:p>
          <a:p>
            <a:r>
              <a:rPr lang="en-US" sz="1200" dirty="0"/>
              <a:t>Class ID</a:t>
            </a:r>
          </a:p>
        </p:txBody>
      </p:sp>
      <p:sp>
        <p:nvSpPr>
          <p:cNvPr id="20" name="Rectangle 19">
            <a:hlinkClick r:id="rId2" action="ppaction://hlinksldjump"/>
            <a:extLst>
              <a:ext uri="{FF2B5EF4-FFF2-40B4-BE49-F238E27FC236}">
                <a16:creationId xmlns:a16="http://schemas.microsoft.com/office/drawing/2014/main" id="{0AEED003-C2DF-6842-8763-6DFF445F0A1D}"/>
              </a:ext>
            </a:extLst>
          </p:cNvPr>
          <p:cNvSpPr/>
          <p:nvPr/>
        </p:nvSpPr>
        <p:spPr>
          <a:xfrm>
            <a:off x="7987447" y="452230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1" name="Rectangle 20">
            <a:hlinkClick r:id="rId3" action="ppaction://hlinksldjump"/>
            <a:extLst>
              <a:ext uri="{FF2B5EF4-FFF2-40B4-BE49-F238E27FC236}">
                <a16:creationId xmlns:a16="http://schemas.microsoft.com/office/drawing/2014/main" id="{1D481AD1-CAA8-4942-9D55-A2F563F9D95E}"/>
              </a:ext>
            </a:extLst>
          </p:cNvPr>
          <p:cNvSpPr/>
          <p:nvPr/>
        </p:nvSpPr>
        <p:spPr>
          <a:xfrm>
            <a:off x="3816626" y="452230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71ED88C-08F8-E44B-864B-62E31E2EE158}"/>
              </a:ext>
            </a:extLst>
          </p:cNvPr>
          <p:cNvSpPr/>
          <p:nvPr/>
        </p:nvSpPr>
        <p:spPr>
          <a:xfrm>
            <a:off x="5842550" y="4522303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F5703F-B3E3-7441-B7E3-A09FAFF42055}"/>
              </a:ext>
            </a:extLst>
          </p:cNvPr>
          <p:cNvSpPr txBox="1"/>
          <p:nvPr/>
        </p:nvSpPr>
        <p:spPr>
          <a:xfrm>
            <a:off x="3999481" y="4488564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1A4BE4-017F-4944-B967-25213799FCB6}"/>
              </a:ext>
            </a:extLst>
          </p:cNvPr>
          <p:cNvSpPr txBox="1"/>
          <p:nvPr/>
        </p:nvSpPr>
        <p:spPr>
          <a:xfrm>
            <a:off x="6123336" y="4493531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FAEB4DA-9516-6F40-B670-CD5874681BCE}"/>
              </a:ext>
            </a:extLst>
          </p:cNvPr>
          <p:cNvSpPr/>
          <p:nvPr/>
        </p:nvSpPr>
        <p:spPr>
          <a:xfrm>
            <a:off x="5377069" y="4045539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Applied Math</a:t>
            </a:r>
          </a:p>
        </p:txBody>
      </p:sp>
      <p:pic>
        <p:nvPicPr>
          <p:cNvPr id="30" name="Picture 2" descr="Arrow, direction, down, dropdown icon">
            <a:extLst>
              <a:ext uri="{FF2B5EF4-FFF2-40B4-BE49-F238E27FC236}">
                <a16:creationId xmlns:a16="http://schemas.microsoft.com/office/drawing/2014/main" id="{61295AF7-2F96-6B46-8405-6EC3D6285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116" y="3979606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174B0C4C-54B4-0F43-A996-47908C70A59F}"/>
              </a:ext>
            </a:extLst>
          </p:cNvPr>
          <p:cNvSpPr/>
          <p:nvPr/>
        </p:nvSpPr>
        <p:spPr>
          <a:xfrm>
            <a:off x="4893362" y="4045538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2" descr="Arrow, direction, down, dropdown icon">
            <a:extLst>
              <a:ext uri="{FF2B5EF4-FFF2-40B4-BE49-F238E27FC236}">
                <a16:creationId xmlns:a16="http://schemas.microsoft.com/office/drawing/2014/main" id="{04F379BC-C011-094D-A35E-EB7C56D27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385" y="3985272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DDF5B052-0F6E-1946-95FD-6429A5478F27}"/>
              </a:ext>
            </a:extLst>
          </p:cNvPr>
          <p:cNvSpPr/>
          <p:nvPr/>
        </p:nvSpPr>
        <p:spPr>
          <a:xfrm>
            <a:off x="3816625" y="4833340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DAE196E-7BC4-1348-A0AD-3AA13F728D41}"/>
              </a:ext>
            </a:extLst>
          </p:cNvPr>
          <p:cNvSpPr/>
          <p:nvPr/>
        </p:nvSpPr>
        <p:spPr>
          <a:xfrm>
            <a:off x="5840891" y="4833340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21782C1-AA0A-7F42-9414-06E8782AED07}"/>
              </a:ext>
            </a:extLst>
          </p:cNvPr>
          <p:cNvSpPr txBox="1"/>
          <p:nvPr/>
        </p:nvSpPr>
        <p:spPr>
          <a:xfrm>
            <a:off x="6132450" y="477117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4EE1DE1-B99B-5D48-B312-55D8E0273646}"/>
              </a:ext>
            </a:extLst>
          </p:cNvPr>
          <p:cNvSpPr txBox="1"/>
          <p:nvPr/>
        </p:nvSpPr>
        <p:spPr>
          <a:xfrm>
            <a:off x="4026553" y="4765488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</p:spTree>
    <p:extLst>
      <p:ext uri="{BB962C8B-B14F-4D97-AF65-F5344CB8AC3E}">
        <p14:creationId xmlns:p14="http://schemas.microsoft.com/office/powerpoint/2010/main" val="403507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5D342EC-A697-4C4F-816B-8B6DDEB734E5}"/>
              </a:ext>
            </a:extLst>
          </p:cNvPr>
          <p:cNvSpPr/>
          <p:nvPr/>
        </p:nvSpPr>
        <p:spPr>
          <a:xfrm>
            <a:off x="2498033" y="1295076"/>
            <a:ext cx="6689035" cy="404411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596A6D6-9238-E24F-A666-94F233C67244}"/>
              </a:ext>
            </a:extLst>
          </p:cNvPr>
          <p:cNvSpPr/>
          <p:nvPr/>
        </p:nvSpPr>
        <p:spPr>
          <a:xfrm>
            <a:off x="4893364" y="1541181"/>
            <a:ext cx="2196548" cy="110158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Spring 2021</a:t>
            </a:r>
          </a:p>
          <a:p>
            <a:r>
              <a:rPr lang="en-US" sz="1200" dirty="0">
                <a:highlight>
                  <a:srgbClr val="C0C0C0"/>
                </a:highlight>
              </a:rPr>
              <a:t>Fall 2020</a:t>
            </a:r>
          </a:p>
          <a:p>
            <a:r>
              <a:rPr lang="en-US" sz="1200" dirty="0"/>
              <a:t>Spring 2020</a:t>
            </a:r>
          </a:p>
          <a:p>
            <a:r>
              <a:rPr lang="en-US" sz="1200" dirty="0"/>
              <a:t>Fall 2019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016A30-B06F-1A49-B153-C32E9D6F58C5}"/>
              </a:ext>
            </a:extLst>
          </p:cNvPr>
          <p:cNvSpPr/>
          <p:nvPr/>
        </p:nvSpPr>
        <p:spPr>
          <a:xfrm>
            <a:off x="4893366" y="3429000"/>
            <a:ext cx="2196548" cy="29522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23241B6-0A1C-7D4F-80C7-3A548F2F52B8}"/>
              </a:ext>
            </a:extLst>
          </p:cNvPr>
          <p:cNvSpPr/>
          <p:nvPr/>
        </p:nvSpPr>
        <p:spPr>
          <a:xfrm>
            <a:off x="4893364" y="2883623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Civil War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C0CB0F-6FDB-C14F-BB7D-B8642B60CF79}"/>
              </a:ext>
            </a:extLst>
          </p:cNvPr>
          <p:cNvSpPr txBox="1"/>
          <p:nvPr/>
        </p:nvSpPr>
        <p:spPr>
          <a:xfrm>
            <a:off x="3670850" y="1919829"/>
            <a:ext cx="122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Semester Term (Multi-Select)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ECEF2B-32B5-7F4E-83B0-17F15AB4A1BC}"/>
              </a:ext>
            </a:extLst>
          </p:cNvPr>
          <p:cNvSpPr txBox="1"/>
          <p:nvPr/>
        </p:nvSpPr>
        <p:spPr>
          <a:xfrm>
            <a:off x="3670850" y="4034550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Department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D971B2-2B0D-7E43-B696-6120CE2D386D}"/>
              </a:ext>
            </a:extLst>
          </p:cNvPr>
          <p:cNvSpPr txBox="1"/>
          <p:nvPr/>
        </p:nvSpPr>
        <p:spPr>
          <a:xfrm>
            <a:off x="3670850" y="2925894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5FDED5-0B1A-A046-A2DF-42AB0510939A}"/>
              </a:ext>
            </a:extLst>
          </p:cNvPr>
          <p:cNvSpPr txBox="1"/>
          <p:nvPr/>
        </p:nvSpPr>
        <p:spPr>
          <a:xfrm>
            <a:off x="3670850" y="3351651"/>
            <a:ext cx="122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Number/</a:t>
            </a:r>
          </a:p>
          <a:p>
            <a:r>
              <a:rPr lang="en-US" sz="1200" dirty="0"/>
              <a:t>Class ID</a:t>
            </a:r>
          </a:p>
        </p:txBody>
      </p:sp>
      <p:sp>
        <p:nvSpPr>
          <p:cNvPr id="20" name="Rectangle 19">
            <a:hlinkClick r:id="rId2" action="ppaction://hlinksldjump"/>
            <a:extLst>
              <a:ext uri="{FF2B5EF4-FFF2-40B4-BE49-F238E27FC236}">
                <a16:creationId xmlns:a16="http://schemas.microsoft.com/office/drawing/2014/main" id="{0AEED003-C2DF-6842-8763-6DFF445F0A1D}"/>
              </a:ext>
            </a:extLst>
          </p:cNvPr>
          <p:cNvSpPr/>
          <p:nvPr/>
        </p:nvSpPr>
        <p:spPr>
          <a:xfrm>
            <a:off x="7987447" y="452230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1" name="Rectangle 20">
            <a:hlinkClick r:id="rId3" action="ppaction://hlinksldjump"/>
            <a:extLst>
              <a:ext uri="{FF2B5EF4-FFF2-40B4-BE49-F238E27FC236}">
                <a16:creationId xmlns:a16="http://schemas.microsoft.com/office/drawing/2014/main" id="{1D481AD1-CAA8-4942-9D55-A2F563F9D95E}"/>
              </a:ext>
            </a:extLst>
          </p:cNvPr>
          <p:cNvSpPr/>
          <p:nvPr/>
        </p:nvSpPr>
        <p:spPr>
          <a:xfrm>
            <a:off x="3816626" y="452230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8F1E43-0B88-6A41-BC23-716BDCEE4300}"/>
              </a:ext>
            </a:extLst>
          </p:cNvPr>
          <p:cNvSpPr/>
          <p:nvPr/>
        </p:nvSpPr>
        <p:spPr>
          <a:xfrm>
            <a:off x="3816625" y="4833340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71ED88C-08F8-E44B-864B-62E31E2EE158}"/>
              </a:ext>
            </a:extLst>
          </p:cNvPr>
          <p:cNvSpPr/>
          <p:nvPr/>
        </p:nvSpPr>
        <p:spPr>
          <a:xfrm>
            <a:off x="5842550" y="4522303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5ABCFD-B0E1-C445-AEA8-44FE8E40B6C8}"/>
              </a:ext>
            </a:extLst>
          </p:cNvPr>
          <p:cNvSpPr/>
          <p:nvPr/>
        </p:nvSpPr>
        <p:spPr>
          <a:xfrm>
            <a:off x="5840891" y="4833340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F5703F-B3E3-7441-B7E3-A09FAFF42055}"/>
              </a:ext>
            </a:extLst>
          </p:cNvPr>
          <p:cNvSpPr txBox="1"/>
          <p:nvPr/>
        </p:nvSpPr>
        <p:spPr>
          <a:xfrm>
            <a:off x="3999481" y="4488564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D59138-F7E0-394A-8DC1-0C20D3AD5054}"/>
              </a:ext>
            </a:extLst>
          </p:cNvPr>
          <p:cNvSpPr txBox="1"/>
          <p:nvPr/>
        </p:nvSpPr>
        <p:spPr>
          <a:xfrm>
            <a:off x="6132450" y="477117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1A4BE4-017F-4944-B967-25213799FCB6}"/>
              </a:ext>
            </a:extLst>
          </p:cNvPr>
          <p:cNvSpPr txBox="1"/>
          <p:nvPr/>
        </p:nvSpPr>
        <p:spPr>
          <a:xfrm>
            <a:off x="6123336" y="4493531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FAEB4DA-9516-6F40-B670-CD5874681BCE}"/>
              </a:ext>
            </a:extLst>
          </p:cNvPr>
          <p:cNvSpPr/>
          <p:nvPr/>
        </p:nvSpPr>
        <p:spPr>
          <a:xfrm>
            <a:off x="5377069" y="4045539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" descr="Arrow, direction, down, dropdown icon">
            <a:extLst>
              <a:ext uri="{FF2B5EF4-FFF2-40B4-BE49-F238E27FC236}">
                <a16:creationId xmlns:a16="http://schemas.microsoft.com/office/drawing/2014/main" id="{61295AF7-2F96-6B46-8405-6EC3D6285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116" y="3979606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174B0C4C-54B4-0F43-A996-47908C70A59F}"/>
              </a:ext>
            </a:extLst>
          </p:cNvPr>
          <p:cNvSpPr/>
          <p:nvPr/>
        </p:nvSpPr>
        <p:spPr>
          <a:xfrm>
            <a:off x="4893362" y="4045538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2" descr="Arrow, direction, down, dropdown icon">
            <a:extLst>
              <a:ext uri="{FF2B5EF4-FFF2-40B4-BE49-F238E27FC236}">
                <a16:creationId xmlns:a16="http://schemas.microsoft.com/office/drawing/2014/main" id="{04F379BC-C011-094D-A35E-EB7C56D27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385" y="3985272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FF289EC1-9D21-3846-B56D-0AF08FD99373}"/>
              </a:ext>
            </a:extLst>
          </p:cNvPr>
          <p:cNvSpPr txBox="1"/>
          <p:nvPr/>
        </p:nvSpPr>
        <p:spPr>
          <a:xfrm>
            <a:off x="4026553" y="4765488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FE099D-4830-F84C-B0E2-81B4322E9588}"/>
              </a:ext>
            </a:extLst>
          </p:cNvPr>
          <p:cNvSpPr/>
          <p:nvPr/>
        </p:nvSpPr>
        <p:spPr>
          <a:xfrm>
            <a:off x="4204552" y="60710"/>
            <a:ext cx="37828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 Search </a:t>
            </a:r>
          </a:p>
        </p:txBody>
      </p:sp>
    </p:spTree>
    <p:extLst>
      <p:ext uri="{BB962C8B-B14F-4D97-AF65-F5344CB8AC3E}">
        <p14:creationId xmlns:p14="http://schemas.microsoft.com/office/powerpoint/2010/main" val="1899768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5D342EC-A697-4C4F-816B-8B6DDEB734E5}"/>
              </a:ext>
            </a:extLst>
          </p:cNvPr>
          <p:cNvSpPr/>
          <p:nvPr/>
        </p:nvSpPr>
        <p:spPr>
          <a:xfrm>
            <a:off x="2498033" y="1295076"/>
            <a:ext cx="6689035" cy="404411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596A6D6-9238-E24F-A666-94F233C67244}"/>
              </a:ext>
            </a:extLst>
          </p:cNvPr>
          <p:cNvSpPr/>
          <p:nvPr/>
        </p:nvSpPr>
        <p:spPr>
          <a:xfrm>
            <a:off x="4893364" y="1541181"/>
            <a:ext cx="2196548" cy="110158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/>
              <a:t>Spring 2021</a:t>
            </a:r>
          </a:p>
          <a:p>
            <a:r>
              <a:rPr lang="en-US" sz="1200" dirty="0">
                <a:highlight>
                  <a:srgbClr val="C0C0C0"/>
                </a:highlight>
              </a:rPr>
              <a:t>Fall 2020</a:t>
            </a:r>
          </a:p>
          <a:p>
            <a:r>
              <a:rPr lang="en-US" sz="1200" dirty="0"/>
              <a:t>Spring 2020</a:t>
            </a:r>
          </a:p>
          <a:p>
            <a:r>
              <a:rPr lang="en-US" sz="1200" dirty="0"/>
              <a:t>Fall 2019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016A30-B06F-1A49-B153-C32E9D6F58C5}"/>
              </a:ext>
            </a:extLst>
          </p:cNvPr>
          <p:cNvSpPr/>
          <p:nvPr/>
        </p:nvSpPr>
        <p:spPr>
          <a:xfrm>
            <a:off x="4893366" y="3429000"/>
            <a:ext cx="2196548" cy="29522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23241B6-0A1C-7D4F-80C7-3A548F2F52B8}"/>
              </a:ext>
            </a:extLst>
          </p:cNvPr>
          <p:cNvSpPr/>
          <p:nvPr/>
        </p:nvSpPr>
        <p:spPr>
          <a:xfrm>
            <a:off x="4893364" y="2883623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593BEF-0788-0043-8339-D3487D5A8D6A}"/>
              </a:ext>
            </a:extLst>
          </p:cNvPr>
          <p:cNvSpPr/>
          <p:nvPr/>
        </p:nvSpPr>
        <p:spPr>
          <a:xfrm>
            <a:off x="4204552" y="60710"/>
            <a:ext cx="37828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 Search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C0CB0F-6FDB-C14F-BB7D-B8642B60CF79}"/>
              </a:ext>
            </a:extLst>
          </p:cNvPr>
          <p:cNvSpPr txBox="1"/>
          <p:nvPr/>
        </p:nvSpPr>
        <p:spPr>
          <a:xfrm>
            <a:off x="3670850" y="1919829"/>
            <a:ext cx="122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Semester Term (Multi-Select)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ECEF2B-32B5-7F4E-83B0-17F15AB4A1BC}"/>
              </a:ext>
            </a:extLst>
          </p:cNvPr>
          <p:cNvSpPr txBox="1"/>
          <p:nvPr/>
        </p:nvSpPr>
        <p:spPr>
          <a:xfrm>
            <a:off x="3670850" y="4034550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Department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D971B2-2B0D-7E43-B696-6120CE2D386D}"/>
              </a:ext>
            </a:extLst>
          </p:cNvPr>
          <p:cNvSpPr txBox="1"/>
          <p:nvPr/>
        </p:nvSpPr>
        <p:spPr>
          <a:xfrm>
            <a:off x="3670850" y="2925894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5FDED5-0B1A-A046-A2DF-42AB0510939A}"/>
              </a:ext>
            </a:extLst>
          </p:cNvPr>
          <p:cNvSpPr txBox="1"/>
          <p:nvPr/>
        </p:nvSpPr>
        <p:spPr>
          <a:xfrm>
            <a:off x="3670850" y="3351651"/>
            <a:ext cx="122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Number/</a:t>
            </a:r>
          </a:p>
          <a:p>
            <a:r>
              <a:rPr lang="en-US" sz="1200" dirty="0"/>
              <a:t>Class ID</a:t>
            </a:r>
          </a:p>
        </p:txBody>
      </p:sp>
      <p:sp>
        <p:nvSpPr>
          <p:cNvPr id="20" name="Rectangle 19">
            <a:hlinkClick r:id="rId2" action="ppaction://hlinksldjump"/>
            <a:extLst>
              <a:ext uri="{FF2B5EF4-FFF2-40B4-BE49-F238E27FC236}">
                <a16:creationId xmlns:a16="http://schemas.microsoft.com/office/drawing/2014/main" id="{0AEED003-C2DF-6842-8763-6DFF445F0A1D}"/>
              </a:ext>
            </a:extLst>
          </p:cNvPr>
          <p:cNvSpPr/>
          <p:nvPr/>
        </p:nvSpPr>
        <p:spPr>
          <a:xfrm>
            <a:off x="7987447" y="452230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481AD1-CAA8-4942-9D55-A2F563F9D95E}"/>
              </a:ext>
            </a:extLst>
          </p:cNvPr>
          <p:cNvSpPr/>
          <p:nvPr/>
        </p:nvSpPr>
        <p:spPr>
          <a:xfrm>
            <a:off x="3816626" y="452230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71ED88C-08F8-E44B-864B-62E31E2EE158}"/>
              </a:ext>
            </a:extLst>
          </p:cNvPr>
          <p:cNvSpPr/>
          <p:nvPr/>
        </p:nvSpPr>
        <p:spPr>
          <a:xfrm>
            <a:off x="5842550" y="4522303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F5703F-B3E3-7441-B7E3-A09FAFF42055}"/>
              </a:ext>
            </a:extLst>
          </p:cNvPr>
          <p:cNvSpPr txBox="1"/>
          <p:nvPr/>
        </p:nvSpPr>
        <p:spPr>
          <a:xfrm>
            <a:off x="3999481" y="4488564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1A4BE4-017F-4944-B967-25213799FCB6}"/>
              </a:ext>
            </a:extLst>
          </p:cNvPr>
          <p:cNvSpPr txBox="1"/>
          <p:nvPr/>
        </p:nvSpPr>
        <p:spPr>
          <a:xfrm>
            <a:off x="6123336" y="4493531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pic>
        <p:nvPicPr>
          <p:cNvPr id="3074" name="Picture 2" descr="Check Mark Computer Icons - Check Icon Png Clipart (#165882) - PinClipart">
            <a:extLst>
              <a:ext uri="{FF2B5EF4-FFF2-40B4-BE49-F238E27FC236}">
                <a16:creationId xmlns:a16="http://schemas.microsoft.com/office/drawing/2014/main" id="{1396C977-EF46-0C4D-8C46-BB6D60910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762" b="89989" l="7614" r="93750">
                        <a14:foregroundMark x1="7727" y1="56918" x2="7727" y2="56918"/>
                        <a14:foregroundMark x1="83295" y1="7874" x2="83295" y2="7874"/>
                        <a14:foregroundMark x1="93750" y1="14623" x2="93750" y2="146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3651" y="4512323"/>
            <a:ext cx="218661" cy="22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798C03A1-C1A5-7149-A0AD-4D2D8EE04756}"/>
              </a:ext>
            </a:extLst>
          </p:cNvPr>
          <p:cNvSpPr/>
          <p:nvPr/>
        </p:nvSpPr>
        <p:spPr>
          <a:xfrm>
            <a:off x="5377069" y="4045539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" descr="Arrow, direction, down, dropdown icon">
            <a:extLst>
              <a:ext uri="{FF2B5EF4-FFF2-40B4-BE49-F238E27FC236}">
                <a16:creationId xmlns:a16="http://schemas.microsoft.com/office/drawing/2014/main" id="{99EEF551-3FE2-3F43-A7C9-5ABE81281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116" y="3979606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DAED445F-3DEE-0F40-A02E-5DFB20A58B4A}"/>
              </a:ext>
            </a:extLst>
          </p:cNvPr>
          <p:cNvSpPr/>
          <p:nvPr/>
        </p:nvSpPr>
        <p:spPr>
          <a:xfrm>
            <a:off x="4893362" y="4045538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2" descr="Arrow, direction, down, dropdown icon">
            <a:extLst>
              <a:ext uri="{FF2B5EF4-FFF2-40B4-BE49-F238E27FC236}">
                <a16:creationId xmlns:a16="http://schemas.microsoft.com/office/drawing/2014/main" id="{5BD51397-CD6C-914B-8EE7-012EDFDD9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385" y="3985272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65DDAE05-D301-F849-A49A-45401F055569}"/>
              </a:ext>
            </a:extLst>
          </p:cNvPr>
          <p:cNvSpPr/>
          <p:nvPr/>
        </p:nvSpPr>
        <p:spPr>
          <a:xfrm>
            <a:off x="3816625" y="4833340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6C75F5E-5035-CE46-B903-A80C0B2E94CA}"/>
              </a:ext>
            </a:extLst>
          </p:cNvPr>
          <p:cNvSpPr/>
          <p:nvPr/>
        </p:nvSpPr>
        <p:spPr>
          <a:xfrm>
            <a:off x="5840891" y="4833340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530F9D1-5977-C449-B705-9B7912A50CB8}"/>
              </a:ext>
            </a:extLst>
          </p:cNvPr>
          <p:cNvSpPr txBox="1"/>
          <p:nvPr/>
        </p:nvSpPr>
        <p:spPr>
          <a:xfrm>
            <a:off x="6132450" y="477117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09A97C8-BEF4-AE48-87A5-FF13BB20BD3E}"/>
              </a:ext>
            </a:extLst>
          </p:cNvPr>
          <p:cNvSpPr txBox="1"/>
          <p:nvPr/>
        </p:nvSpPr>
        <p:spPr>
          <a:xfrm>
            <a:off x="4026553" y="4765488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</p:spTree>
    <p:extLst>
      <p:ext uri="{BB962C8B-B14F-4D97-AF65-F5344CB8AC3E}">
        <p14:creationId xmlns:p14="http://schemas.microsoft.com/office/powerpoint/2010/main" val="2612550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3038020"/>
              </p:ext>
            </p:extLst>
          </p:nvPr>
        </p:nvGraphicFramePr>
        <p:xfrm>
          <a:off x="2617302" y="1497552"/>
          <a:ext cx="9322907" cy="3862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r>
                        <a:rPr lang="en-US" sz="1200" dirty="0"/>
                        <a:t>AS.100.101.01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  <a:p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  <a:p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  <a:p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  <a:p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 Monday</a:t>
                      </a:r>
                    </a:p>
                    <a:p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  <a:p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  <a:p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…..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  <a:p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hlinkClick r:id="rId4" action="ppaction://hlinksldjump"/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538" y="1489473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5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6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  <p:pic>
        <p:nvPicPr>
          <p:cNvPr id="69" name="Picture 2" descr="Check Mark Computer Icons - Check Icon Png Clipart (#165882) - PinClipart">
            <a:extLst>
              <a:ext uri="{FF2B5EF4-FFF2-40B4-BE49-F238E27FC236}">
                <a16:creationId xmlns:a16="http://schemas.microsoft.com/office/drawing/2014/main" id="{2C40E572-0EAB-ED4D-9075-DD21D1A9E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7762" b="89989" l="7614" r="93750">
                        <a14:foregroundMark x1="7727" y1="56918" x2="7727" y2="56918"/>
                        <a14:foregroundMark x1="83295" y1="7874" x2="83295" y2="7874"/>
                        <a14:foregroundMark x1="93750" y1="14623" x2="93750" y2="146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3" y="4090598"/>
            <a:ext cx="218661" cy="22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1076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D51BDC-E537-254D-9019-F6E392E928C5}"/>
              </a:ext>
            </a:extLst>
          </p:cNvPr>
          <p:cNvSpPr/>
          <p:nvPr/>
        </p:nvSpPr>
        <p:spPr>
          <a:xfrm>
            <a:off x="127552" y="506896"/>
            <a:ext cx="11936896" cy="58442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2EB6DAE-C2D5-7740-AF47-8F2D26301E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0945493"/>
              </p:ext>
            </p:extLst>
          </p:nvPr>
        </p:nvGraphicFramePr>
        <p:xfrm>
          <a:off x="2617302" y="1497552"/>
          <a:ext cx="9322907" cy="3862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10">
                  <a:extLst>
                    <a:ext uri="{9D8B030D-6E8A-4147-A177-3AD203B41FA5}">
                      <a16:colId xmlns:a16="http://schemas.microsoft.com/office/drawing/2014/main" val="2322936961"/>
                    </a:ext>
                  </a:extLst>
                </a:gridCol>
                <a:gridCol w="1070517">
                  <a:extLst>
                    <a:ext uri="{9D8B030D-6E8A-4147-A177-3AD203B41FA5}">
                      <a16:colId xmlns:a16="http://schemas.microsoft.com/office/drawing/2014/main" val="1751525871"/>
                    </a:ext>
                  </a:extLst>
                </a:gridCol>
                <a:gridCol w="802888">
                  <a:extLst>
                    <a:ext uri="{9D8B030D-6E8A-4147-A177-3AD203B41FA5}">
                      <a16:colId xmlns:a16="http://schemas.microsoft.com/office/drawing/2014/main" val="2146841491"/>
                    </a:ext>
                  </a:extLst>
                </a:gridCol>
                <a:gridCol w="880946">
                  <a:extLst>
                    <a:ext uri="{9D8B030D-6E8A-4147-A177-3AD203B41FA5}">
                      <a16:colId xmlns:a16="http://schemas.microsoft.com/office/drawing/2014/main" val="1508446102"/>
                    </a:ext>
                  </a:extLst>
                </a:gridCol>
                <a:gridCol w="847493">
                  <a:extLst>
                    <a:ext uri="{9D8B030D-6E8A-4147-A177-3AD203B41FA5}">
                      <a16:colId xmlns:a16="http://schemas.microsoft.com/office/drawing/2014/main" val="1760079600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254529733"/>
                    </a:ext>
                  </a:extLst>
                </a:gridCol>
                <a:gridCol w="1025912">
                  <a:extLst>
                    <a:ext uri="{9D8B030D-6E8A-4147-A177-3AD203B41FA5}">
                      <a16:colId xmlns:a16="http://schemas.microsoft.com/office/drawing/2014/main" val="2160931575"/>
                    </a:ext>
                  </a:extLst>
                </a:gridCol>
                <a:gridCol w="1137424">
                  <a:extLst>
                    <a:ext uri="{9D8B030D-6E8A-4147-A177-3AD203B41FA5}">
                      <a16:colId xmlns:a16="http://schemas.microsoft.com/office/drawing/2014/main" val="1993862976"/>
                    </a:ext>
                  </a:extLst>
                </a:gridCol>
                <a:gridCol w="892098">
                  <a:extLst>
                    <a:ext uri="{9D8B030D-6E8A-4147-A177-3AD203B41FA5}">
                      <a16:colId xmlns:a16="http://schemas.microsoft.com/office/drawing/2014/main" val="867917979"/>
                    </a:ext>
                  </a:extLst>
                </a:gridCol>
                <a:gridCol w="878199">
                  <a:extLst>
                    <a:ext uri="{9D8B030D-6E8A-4147-A177-3AD203B41FA5}">
                      <a16:colId xmlns:a16="http://schemas.microsoft.com/office/drawing/2014/main" val="3429483467"/>
                    </a:ext>
                  </a:extLst>
                </a:gridCol>
              </a:tblGrid>
              <a:tr h="377686">
                <a:tc>
                  <a:txBody>
                    <a:bodyPr/>
                    <a:lstStyle/>
                    <a:p>
                      <a:r>
                        <a:rPr lang="en-US" dirty="0"/>
                        <a:t>Class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 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Waitlist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Credits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880375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AS.100.101.01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Introduction to Writing[+]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Monday</a:t>
                      </a:r>
                    </a:p>
                    <a:p>
                      <a:pPr algn="l"/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39247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  <a:p>
                      <a:pPr algn="l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  <a:p>
                      <a:pPr algn="l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Monday</a:t>
                      </a:r>
                    </a:p>
                    <a:p>
                      <a:pPr algn="l"/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72403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  <a:p>
                      <a:pPr algn="l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  <a:p>
                      <a:pPr algn="l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….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 Monday</a:t>
                      </a:r>
                    </a:p>
                    <a:p>
                      <a:pPr algn="l"/>
                      <a:r>
                        <a:rPr lang="en-US" sz="1200" dirty="0"/>
                        <a:t>11am-12pm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33697"/>
                  </a:ext>
                </a:extLst>
              </a:tr>
              <a:tr h="80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AS.100.101.03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Introduction to Writing[+]</a:t>
                      </a:r>
                    </a:p>
                    <a:p>
                      <a:pPr algn="l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30</a:t>
                      </a:r>
                    </a:p>
                    <a:p>
                      <a:pPr algn="l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…..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Monday</a:t>
                      </a:r>
                    </a:p>
                    <a:p>
                      <a:pPr algn="l"/>
                      <a:r>
                        <a:rPr lang="en-US" sz="1200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25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6E9B61D-5273-D74A-92E0-827FFC75BD50}"/>
              </a:ext>
            </a:extLst>
          </p:cNvPr>
          <p:cNvSpPr/>
          <p:nvPr/>
        </p:nvSpPr>
        <p:spPr>
          <a:xfrm>
            <a:off x="239519" y="1538164"/>
            <a:ext cx="2273702" cy="37816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05439-F2EE-FE4E-BDA8-0C7D496EE92F}"/>
              </a:ext>
            </a:extLst>
          </p:cNvPr>
          <p:cNvSpPr txBox="1"/>
          <p:nvPr/>
        </p:nvSpPr>
        <p:spPr>
          <a:xfrm>
            <a:off x="744077" y="902255"/>
            <a:ext cx="938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Description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9EE11E-1542-9040-BEBC-9A393A3E4543}"/>
              </a:ext>
            </a:extLst>
          </p:cNvPr>
          <p:cNvSpPr/>
          <p:nvPr/>
        </p:nvSpPr>
        <p:spPr>
          <a:xfrm>
            <a:off x="1597376" y="844627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ADC7EE-D1DC-674A-9D1F-5863B91C3506}"/>
              </a:ext>
            </a:extLst>
          </p:cNvPr>
          <p:cNvSpPr txBox="1"/>
          <p:nvPr/>
        </p:nvSpPr>
        <p:spPr>
          <a:xfrm>
            <a:off x="4248615" y="875356"/>
            <a:ext cx="1143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Class Name/ID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F07759C-A263-2947-91F6-0589010C746D}"/>
              </a:ext>
            </a:extLst>
          </p:cNvPr>
          <p:cNvSpPr/>
          <p:nvPr/>
        </p:nvSpPr>
        <p:spPr>
          <a:xfrm>
            <a:off x="5291908" y="826014"/>
            <a:ext cx="2196548" cy="37568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DBA69E-4818-6C4D-A01B-697ACBD4807E}"/>
              </a:ext>
            </a:extLst>
          </p:cNvPr>
          <p:cNvSpPr/>
          <p:nvPr/>
        </p:nvSpPr>
        <p:spPr>
          <a:xfrm>
            <a:off x="10434132" y="826014"/>
            <a:ext cx="1013791" cy="377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0E0B9-39D7-A44F-90C5-B9E091C559BB}"/>
              </a:ext>
            </a:extLst>
          </p:cNvPr>
          <p:cNvSpPr txBox="1"/>
          <p:nvPr/>
        </p:nvSpPr>
        <p:spPr>
          <a:xfrm>
            <a:off x="239519" y="1566755"/>
            <a:ext cx="120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Department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0958DD0-1C6D-5949-9BCC-F988B19EE6D4}"/>
              </a:ext>
            </a:extLst>
          </p:cNvPr>
          <p:cNvSpPr/>
          <p:nvPr/>
        </p:nvSpPr>
        <p:spPr>
          <a:xfrm>
            <a:off x="767271" y="1903861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2" descr="Arrow, direction, down, dropdown icon">
            <a:extLst>
              <a:ext uri="{FF2B5EF4-FFF2-40B4-BE49-F238E27FC236}">
                <a16:creationId xmlns:a16="http://schemas.microsoft.com/office/drawing/2014/main" id="{E31C4C01-90CA-0545-85F9-DB81E24C3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18" y="1837928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F55791B-531E-DF4B-909E-0AB28B29278D}"/>
              </a:ext>
            </a:extLst>
          </p:cNvPr>
          <p:cNvSpPr/>
          <p:nvPr/>
        </p:nvSpPr>
        <p:spPr>
          <a:xfrm>
            <a:off x="283564" y="1903860"/>
            <a:ext cx="483705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rrow, direction, down, dropdown icon">
            <a:extLst>
              <a:ext uri="{FF2B5EF4-FFF2-40B4-BE49-F238E27FC236}">
                <a16:creationId xmlns:a16="http://schemas.microsoft.com/office/drawing/2014/main" id="{8E50D72A-4912-DC4E-BCE5-858E5280A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87" y="1843594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3265A215-5880-DE46-91AC-FA83F50A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27" y="1478939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6B953767-DC75-8D4F-88CB-E590661483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441"/>
          <a:stretch/>
        </p:blipFill>
        <p:spPr bwMode="auto">
          <a:xfrm>
            <a:off x="6578538" y="1657349"/>
            <a:ext cx="415108" cy="247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545221CC-9A16-D74C-9BC8-8665D09F9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487" y="1485772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Whats the difference between &quot;dropdown/caret&quot; icon and &quot;unfold more&quot; icon?  - User Experience Stack Exchange">
            <a:extLst>
              <a:ext uri="{FF2B5EF4-FFF2-40B4-BE49-F238E27FC236}">
                <a16:creationId xmlns:a16="http://schemas.microsoft.com/office/drawing/2014/main" id="{CB99E5FE-A78E-9346-B5AF-7F097DB64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778" y="1476377"/>
            <a:ext cx="415108" cy="41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18E9051-1E18-D745-A87F-88E2C91CE96E}"/>
              </a:ext>
            </a:extLst>
          </p:cNvPr>
          <p:cNvSpPr/>
          <p:nvPr/>
        </p:nvSpPr>
        <p:spPr>
          <a:xfrm>
            <a:off x="8863954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classes to my cart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0B4145E-05CD-1D45-B053-39BABD2B270C}"/>
              </a:ext>
            </a:extLst>
          </p:cNvPr>
          <p:cNvSpPr/>
          <p:nvPr/>
        </p:nvSpPr>
        <p:spPr>
          <a:xfrm>
            <a:off x="10559906" y="5582710"/>
            <a:ext cx="1455614" cy="606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78E673C-7141-2740-92F1-2042EDC2AF79}"/>
              </a:ext>
            </a:extLst>
          </p:cNvPr>
          <p:cNvSpPr txBox="1"/>
          <p:nvPr/>
        </p:nvSpPr>
        <p:spPr>
          <a:xfrm>
            <a:off x="283564" y="2328874"/>
            <a:ext cx="5380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Days</a:t>
            </a:r>
            <a:r>
              <a:rPr lang="en-US" sz="1200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41B827-DE22-AD4B-9100-D73A1FA6D25E}"/>
              </a:ext>
            </a:extLst>
          </p:cNvPr>
          <p:cNvSpPr txBox="1"/>
          <p:nvPr/>
        </p:nvSpPr>
        <p:spPr>
          <a:xfrm>
            <a:off x="262787" y="273626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E989D-A185-A645-8FC9-F4F230A688F4}"/>
              </a:ext>
            </a:extLst>
          </p:cNvPr>
          <p:cNvSpPr txBox="1"/>
          <p:nvPr/>
        </p:nvSpPr>
        <p:spPr>
          <a:xfrm>
            <a:off x="283564" y="301007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Start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C650250-17D4-8A44-A7FC-0C8AE36117D7}"/>
              </a:ext>
            </a:extLst>
          </p:cNvPr>
          <p:cNvSpPr txBox="1"/>
          <p:nvPr/>
        </p:nvSpPr>
        <p:spPr>
          <a:xfrm>
            <a:off x="282850" y="3296654"/>
            <a:ext cx="59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8FD0B4-A39B-224D-A107-2EB717D9C5EE}"/>
              </a:ext>
            </a:extLst>
          </p:cNvPr>
          <p:cNvSpPr txBox="1"/>
          <p:nvPr/>
        </p:nvSpPr>
        <p:spPr>
          <a:xfrm>
            <a:off x="282850" y="3706729"/>
            <a:ext cx="90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Areas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AEACFF1-CD7F-2749-A786-EE9896DBE436}"/>
              </a:ext>
            </a:extLst>
          </p:cNvPr>
          <p:cNvSpPr/>
          <p:nvPr/>
        </p:nvSpPr>
        <p:spPr>
          <a:xfrm>
            <a:off x="763761" y="2325208"/>
            <a:ext cx="1712841" cy="27048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2" descr="Arrow, direction, down, dropdown icon">
            <a:extLst>
              <a:ext uri="{FF2B5EF4-FFF2-40B4-BE49-F238E27FC236}">
                <a16:creationId xmlns:a16="http://schemas.microsoft.com/office/drawing/2014/main" id="{86ACEA74-81A1-9245-BF0F-4902B340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08" y="2259275"/>
            <a:ext cx="425174" cy="42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B5D3876-8740-124F-917D-295167A6C8B8}"/>
              </a:ext>
            </a:extLst>
          </p:cNvPr>
          <p:cNvSpPr/>
          <p:nvPr/>
        </p:nvSpPr>
        <p:spPr>
          <a:xfrm>
            <a:off x="879267" y="3015353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2" descr="Arrow, direction, down, dropdown icon">
            <a:extLst>
              <a:ext uri="{FF2B5EF4-FFF2-40B4-BE49-F238E27FC236}">
                <a16:creationId xmlns:a16="http://schemas.microsoft.com/office/drawing/2014/main" id="{A18E4375-8CFF-C84E-B268-05E2A532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2956437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D4E1FE9-B8E8-D44E-9FB3-7972218C85E5}"/>
              </a:ext>
            </a:extLst>
          </p:cNvPr>
          <p:cNvSpPr/>
          <p:nvPr/>
        </p:nvSpPr>
        <p:spPr>
          <a:xfrm>
            <a:off x="879267" y="3301718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Arrow, direction, down, dropdown icon">
            <a:extLst>
              <a:ext uri="{FF2B5EF4-FFF2-40B4-BE49-F238E27FC236}">
                <a16:creationId xmlns:a16="http://schemas.microsoft.com/office/drawing/2014/main" id="{81307A89-9BC7-BB45-B97C-B884E12A5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541" y="3242802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7433FF3-4CEA-B142-BE67-77026D9FB326}"/>
              </a:ext>
            </a:extLst>
          </p:cNvPr>
          <p:cNvSpPr/>
          <p:nvPr/>
        </p:nvSpPr>
        <p:spPr>
          <a:xfrm>
            <a:off x="878174" y="3726397"/>
            <a:ext cx="1530025" cy="24446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 descr="Arrow, direction, down, dropdown icon">
            <a:extLst>
              <a:ext uri="{FF2B5EF4-FFF2-40B4-BE49-F238E27FC236}">
                <a16:creationId xmlns:a16="http://schemas.microsoft.com/office/drawing/2014/main" id="{969B42B2-6AF9-3B44-BD9D-43496CB2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448" y="3667481"/>
            <a:ext cx="384272" cy="38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hlinkClick r:id="rId4" action="ppaction://hlinksldjump"/>
            <a:extLst>
              <a:ext uri="{FF2B5EF4-FFF2-40B4-BE49-F238E27FC236}">
                <a16:creationId xmlns:a16="http://schemas.microsoft.com/office/drawing/2014/main" id="{317E549C-451A-5240-9FE2-B38A5CE721D3}"/>
              </a:ext>
            </a:extLst>
          </p:cNvPr>
          <p:cNvSpPr/>
          <p:nvPr/>
        </p:nvSpPr>
        <p:spPr>
          <a:xfrm>
            <a:off x="386727" y="409040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1B3D63C-0181-4746-9BB7-9B7586A196C2}"/>
              </a:ext>
            </a:extLst>
          </p:cNvPr>
          <p:cNvSpPr/>
          <p:nvPr/>
        </p:nvSpPr>
        <p:spPr>
          <a:xfrm>
            <a:off x="386726" y="4849598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1E840B-A4BD-7F4E-9505-A3ECDE4247F2}"/>
              </a:ext>
            </a:extLst>
          </p:cNvPr>
          <p:cNvSpPr txBox="1"/>
          <p:nvPr/>
        </p:nvSpPr>
        <p:spPr>
          <a:xfrm>
            <a:off x="569582" y="4056668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Writing Intensive Only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822B082-E09E-874C-8BD7-6F1BAD76E100}"/>
              </a:ext>
            </a:extLst>
          </p:cNvPr>
          <p:cNvSpPr txBox="1"/>
          <p:nvPr/>
        </p:nvSpPr>
        <p:spPr>
          <a:xfrm>
            <a:off x="581058" y="4806022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Available Classes Only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1DAB358-E5A4-E34E-AAB6-93F53F12E1DD}"/>
              </a:ext>
            </a:extLst>
          </p:cNvPr>
          <p:cNvSpPr/>
          <p:nvPr/>
        </p:nvSpPr>
        <p:spPr>
          <a:xfrm>
            <a:off x="386726" y="4401444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26767D-3D65-A644-BF42-D90D9900CA68}"/>
              </a:ext>
            </a:extLst>
          </p:cNvPr>
          <p:cNvSpPr/>
          <p:nvPr/>
        </p:nvSpPr>
        <p:spPr>
          <a:xfrm>
            <a:off x="377993" y="5108909"/>
            <a:ext cx="218661" cy="1888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56D01B-90E4-C244-A7A8-121A5726A575}"/>
              </a:ext>
            </a:extLst>
          </p:cNvPr>
          <p:cNvSpPr txBox="1"/>
          <p:nvPr/>
        </p:nvSpPr>
        <p:spPr>
          <a:xfrm>
            <a:off x="577003" y="5056569"/>
            <a:ext cx="1598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Online Classes Only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FE8F2-973D-5945-A5C4-02F6FF5F3387}"/>
              </a:ext>
            </a:extLst>
          </p:cNvPr>
          <p:cNvSpPr txBox="1"/>
          <p:nvPr/>
        </p:nvSpPr>
        <p:spPr>
          <a:xfrm>
            <a:off x="596654" y="4333592"/>
            <a:ext cx="1598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Non-Writing Intensive Only</a:t>
            </a:r>
          </a:p>
        </p:txBody>
      </p:sp>
      <p:sp>
        <p:nvSpPr>
          <p:cNvPr id="33" name="Rectangle 32">
            <a:hlinkClick r:id="rId5" action="ppaction://hlinksldjump"/>
            <a:extLst>
              <a:ext uri="{FF2B5EF4-FFF2-40B4-BE49-F238E27FC236}">
                <a16:creationId xmlns:a16="http://schemas.microsoft.com/office/drawing/2014/main" id="{9E5FE196-301C-FF49-8C10-E1AD7680BBDB}"/>
              </a:ext>
            </a:extLst>
          </p:cNvPr>
          <p:cNvSpPr/>
          <p:nvPr/>
        </p:nvSpPr>
        <p:spPr>
          <a:xfrm>
            <a:off x="10643552" y="46630"/>
            <a:ext cx="1420896" cy="349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  <p:pic>
        <p:nvPicPr>
          <p:cNvPr id="69" name="Picture 2" descr="Check Mark Computer Icons - Check Icon Png Clipart (#165882) - PinClipart">
            <a:extLst>
              <a:ext uri="{FF2B5EF4-FFF2-40B4-BE49-F238E27FC236}">
                <a16:creationId xmlns:a16="http://schemas.microsoft.com/office/drawing/2014/main" id="{2C40E572-0EAB-ED4D-9075-DD21D1A9E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762" b="89989" l="7614" r="93750">
                        <a14:foregroundMark x1="7727" y1="56918" x2="7727" y2="56918"/>
                        <a14:foregroundMark x1="83295" y1="7874" x2="83295" y2="7874"/>
                        <a14:foregroundMark x1="93750" y1="14623" x2="93750" y2="146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3" y="4090598"/>
            <a:ext cx="218661" cy="22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483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A2FE1-62C5-7D44-ADDD-6EA6853F9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1ACF7-7B89-5749-B2AD-2AEB67510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500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1802</Words>
  <Application>Microsoft Macintosh PowerPoint</Application>
  <PresentationFormat>Widescreen</PresentationFormat>
  <Paragraphs>991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Reimaging Class 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Reimaging Class Search</dc:title>
  <dc:creator>Ayush Dalmia</dc:creator>
  <cp:lastModifiedBy>Ayush Dalmia</cp:lastModifiedBy>
  <cp:revision>1</cp:revision>
  <dcterms:created xsi:type="dcterms:W3CDTF">2020-10-01T00:17:17Z</dcterms:created>
  <dcterms:modified xsi:type="dcterms:W3CDTF">2020-10-01T00:18:02Z</dcterms:modified>
</cp:coreProperties>
</file>

<file path=docProps/thumbnail.jpeg>
</file>